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2"/>
  </p:notesMasterIdLst>
  <p:handoutMasterIdLst>
    <p:handoutMasterId r:id="rId63"/>
  </p:handoutMasterIdLst>
  <p:sldIdLst>
    <p:sldId id="274" r:id="rId3"/>
    <p:sldId id="276" r:id="rId4"/>
    <p:sldId id="428" r:id="rId5"/>
    <p:sldId id="449" r:id="rId6"/>
    <p:sldId id="456" r:id="rId7"/>
    <p:sldId id="453" r:id="rId8"/>
    <p:sldId id="452" r:id="rId9"/>
    <p:sldId id="457" r:id="rId10"/>
    <p:sldId id="458" r:id="rId11"/>
    <p:sldId id="459" r:id="rId12"/>
    <p:sldId id="454" r:id="rId13"/>
    <p:sldId id="460" r:id="rId14"/>
    <p:sldId id="461" r:id="rId15"/>
    <p:sldId id="463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9" r:id="rId25"/>
    <p:sldId id="475" r:id="rId26"/>
    <p:sldId id="476" r:id="rId27"/>
    <p:sldId id="480" r:id="rId28"/>
    <p:sldId id="481" r:id="rId29"/>
    <p:sldId id="482" r:id="rId30"/>
    <p:sldId id="483" r:id="rId31"/>
    <p:sldId id="484" r:id="rId32"/>
    <p:sldId id="485" r:id="rId33"/>
    <p:sldId id="477" r:id="rId34"/>
    <p:sldId id="486" r:id="rId35"/>
    <p:sldId id="487" r:id="rId36"/>
    <p:sldId id="488" r:id="rId37"/>
    <p:sldId id="478" r:id="rId38"/>
    <p:sldId id="489" r:id="rId39"/>
    <p:sldId id="490" r:id="rId40"/>
    <p:sldId id="465" r:id="rId41"/>
    <p:sldId id="495" r:id="rId42"/>
    <p:sldId id="497" r:id="rId43"/>
    <p:sldId id="491" r:id="rId44"/>
    <p:sldId id="492" r:id="rId45"/>
    <p:sldId id="496" r:id="rId46"/>
    <p:sldId id="498" r:id="rId47"/>
    <p:sldId id="501" r:id="rId48"/>
    <p:sldId id="499" r:id="rId49"/>
    <p:sldId id="500" r:id="rId50"/>
    <p:sldId id="502" r:id="rId51"/>
    <p:sldId id="503" r:id="rId52"/>
    <p:sldId id="493" r:id="rId53"/>
    <p:sldId id="506" r:id="rId54"/>
    <p:sldId id="504" r:id="rId55"/>
    <p:sldId id="505" r:id="rId56"/>
    <p:sldId id="507" r:id="rId57"/>
    <p:sldId id="349" r:id="rId58"/>
    <p:sldId id="351" r:id="rId59"/>
    <p:sldId id="431" r:id="rId60"/>
    <p:sldId id="392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12-05-2014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12-05-2014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193081"/>
            <a:ext cx="2237096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3" y="5040669"/>
            <a:ext cx="2237096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/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31706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60918"/>
            <a:ext cx="10588624" cy="340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{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2664</Words>
  <Application>Microsoft Office PowerPoint</Application>
  <PresentationFormat>Custom</PresentationFormat>
  <Paragraphs>568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Java Syntax</vt:lpstr>
      <vt:lpstr>Table of Contents</vt:lpstr>
      <vt:lpstr>Warning: Not for Absolute Beginners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2014-05-12T18:42:35Z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